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"/>
  </p:notesMasterIdLst>
  <p:sldIdLst>
    <p:sldId id="262" r:id="rId2"/>
    <p:sldId id="257" r:id="rId3"/>
    <p:sldId id="258" r:id="rId4"/>
    <p:sldId id="260" r:id="rId5"/>
  </p:sldIdLst>
  <p:sldSz cx="9712325" cy="133746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0" d="100"/>
          <a:sy n="40" d="100"/>
        </p:scale>
        <p:origin x="162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34" d="100"/>
          <a:sy n="34" d="100"/>
        </p:scale>
        <p:origin x="2338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3843F6-42B7-4E8E-BE94-9457E8428610}" type="datetimeFigureOut">
              <a:rPr lang="ko-KR" altLang="en-US" smtClean="0"/>
              <a:t>2025-05-20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2308225" y="1143000"/>
            <a:ext cx="22415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3FFF87-6175-4BE9-AAA4-1B131349766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2862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페이지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824" y="2440275"/>
            <a:ext cx="8942712" cy="1214293"/>
          </a:xfrm>
        </p:spPr>
        <p:txBody>
          <a:bodyPr anchor="b"/>
          <a:lstStyle>
            <a:lvl1pPr algn="ctr">
              <a:defRPr sz="6373">
                <a:latin typeface="세이브더칠드런 Bold" panose="02020603020101020101" pitchFamily="18" charset="-127"/>
                <a:ea typeface="세이브더칠드런 Bold" panose="02020603020101020101" pitchFamily="18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2824" y="7794337"/>
            <a:ext cx="8942712" cy="4922187"/>
          </a:xfrm>
        </p:spPr>
        <p:txBody>
          <a:bodyPr>
            <a:normAutofit/>
          </a:bodyPr>
          <a:lstStyle>
            <a:lvl1pPr marL="0" indent="0" algn="l">
              <a:buNone/>
              <a:defRPr sz="1050">
                <a:latin typeface="세이브더칠드런 Light" panose="02020603020101020101" pitchFamily="18" charset="-127"/>
                <a:ea typeface="세이브더칠드런 Light" panose="02020603020101020101" pitchFamily="18" charset="-127"/>
              </a:defRPr>
            </a:lvl1pPr>
            <a:lvl2pPr marL="485638" indent="0" algn="ctr">
              <a:buNone/>
              <a:defRPr sz="2124"/>
            </a:lvl2pPr>
            <a:lvl3pPr marL="971276" indent="0" algn="ctr">
              <a:buNone/>
              <a:defRPr sz="1912"/>
            </a:lvl3pPr>
            <a:lvl4pPr marL="1456914" indent="0" algn="ctr">
              <a:buNone/>
              <a:defRPr sz="1700"/>
            </a:lvl4pPr>
            <a:lvl5pPr marL="1942551" indent="0" algn="ctr">
              <a:buNone/>
              <a:defRPr sz="1700"/>
            </a:lvl5pPr>
            <a:lvl6pPr marL="2428189" indent="0" algn="ctr">
              <a:buNone/>
              <a:defRPr sz="1700"/>
            </a:lvl6pPr>
            <a:lvl7pPr marL="2913827" indent="0" algn="ctr">
              <a:buNone/>
              <a:defRPr sz="1700"/>
            </a:lvl7pPr>
            <a:lvl8pPr marL="3399465" indent="0" algn="ctr">
              <a:buNone/>
              <a:defRPr sz="1700"/>
            </a:lvl8pPr>
            <a:lvl9pPr marL="3885103" indent="0" algn="ctr">
              <a:buNone/>
              <a:defRPr sz="1700"/>
            </a:lvl9pPr>
          </a:lstStyle>
          <a:p>
            <a:r>
              <a:rPr lang="ko-KR" altLang="en-US" dirty="0" smtClean="0"/>
              <a:t>본문 </a:t>
            </a:r>
            <a:r>
              <a:rPr lang="en-US" altLang="ko-KR" dirty="0" smtClean="0"/>
              <a:t>10.5p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2824" y="1928914"/>
            <a:ext cx="2185273" cy="511361"/>
          </a:xfrm>
          <a:prstGeom prst="rect">
            <a:avLst/>
          </a:prstGeom>
        </p:spPr>
        <p:txBody>
          <a:bodyPr/>
          <a:lstStyle>
            <a:lvl1pPr>
              <a:defRPr>
                <a:latin typeface="세이브더칠드런 Medium" panose="02020603020101020101" pitchFamily="18" charset="-127"/>
                <a:ea typeface="세이브더칠드런 Medium" panose="02020603020101020101" pitchFamily="18" charset="-127"/>
              </a:defRPr>
            </a:lvl1pPr>
          </a:lstStyle>
          <a:p>
            <a:r>
              <a:rPr lang="ko-KR" altLang="en-US" dirty="0" smtClean="0"/>
              <a:t>발행일</a:t>
            </a:r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71067" y="1941641"/>
            <a:ext cx="3744469" cy="52997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세이브더칠드런 Medium" panose="02020603020101020101" pitchFamily="18" charset="-127"/>
                <a:ea typeface="세이브더칠드런 Medium" panose="02020603020101020101" pitchFamily="18" charset="-127"/>
              </a:defRPr>
            </a:lvl1pPr>
          </a:lstStyle>
          <a:p>
            <a:r>
              <a:rPr lang="ko-KR" altLang="en-US" dirty="0" smtClean="0"/>
              <a:t>발행인</a:t>
            </a:r>
            <a:r>
              <a:rPr lang="en-US" altLang="ko-KR" dirty="0" smtClean="0"/>
              <a:t>/</a:t>
            </a:r>
            <a:r>
              <a:rPr lang="ko-KR" altLang="en-US" dirty="0" smtClean="0"/>
              <a:t>발행 소속 학교 등 </a:t>
            </a:r>
            <a:endParaRPr lang="ko-KR" altLang="en-US" dirty="0"/>
          </a:p>
        </p:txBody>
      </p:sp>
      <p:sp>
        <p:nvSpPr>
          <p:cNvPr id="8" name="그림 개체 틀 7"/>
          <p:cNvSpPr>
            <a:spLocks noGrp="1"/>
          </p:cNvSpPr>
          <p:nvPr>
            <p:ph type="pic" sz="quarter" idx="13"/>
          </p:nvPr>
        </p:nvSpPr>
        <p:spPr>
          <a:xfrm>
            <a:off x="372824" y="3835267"/>
            <a:ext cx="8942712" cy="3806825"/>
          </a:xfr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7342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33" y="813683"/>
            <a:ext cx="8856134" cy="998186"/>
          </a:xfrm>
        </p:spPr>
        <p:txBody>
          <a:bodyPr/>
          <a:lstStyle>
            <a:lvl1pPr>
              <a:defRPr>
                <a:latin typeface="세이브더칠드런 Bold" panose="02020603020101020101" pitchFamily="18" charset="-127"/>
                <a:ea typeface="세이브더칠드런 Bold" panose="02020603020101020101" pitchFamily="18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333" y="2133600"/>
            <a:ext cx="8856134" cy="6112933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latin typeface="세이브더칠드런 Light" panose="02020603020101020101" pitchFamily="18" charset="-127"/>
                <a:ea typeface="세이브더칠드런 Light" panose="02020603020101020101" pitchFamily="18" charset="-127"/>
              </a:defRPr>
            </a:lvl1pPr>
            <a:lvl2pPr>
              <a:defRPr sz="1050">
                <a:latin typeface="세이브더칠드런 Light" panose="02020603020101020101" pitchFamily="18" charset="-127"/>
                <a:ea typeface="세이브더칠드런 Light" panose="02020603020101020101" pitchFamily="18" charset="-127"/>
              </a:defRPr>
            </a:lvl2pPr>
            <a:lvl3pPr>
              <a:defRPr sz="1050">
                <a:latin typeface="세이브더칠드런 Light" panose="02020603020101020101" pitchFamily="18" charset="-127"/>
                <a:ea typeface="세이브더칠드런 Light" panose="02020603020101020101" pitchFamily="18" charset="-127"/>
              </a:defRPr>
            </a:lvl3pPr>
            <a:lvl4pPr>
              <a:defRPr sz="1050">
                <a:latin typeface="세이브더칠드런 Light" panose="02020603020101020101" pitchFamily="18" charset="-127"/>
                <a:ea typeface="세이브더칠드런 Light" panose="02020603020101020101" pitchFamily="18" charset="-127"/>
              </a:defRPr>
            </a:lvl4pPr>
            <a:lvl5pPr>
              <a:defRPr sz="1050">
                <a:latin typeface="세이브더칠드런 Light" panose="02020603020101020101" pitchFamily="18" charset="-127"/>
                <a:ea typeface="세이브더칠드런 Light" panose="02020603020101020101" pitchFamily="18" charset="-127"/>
              </a:defRPr>
            </a:lvl5pPr>
          </a:lstStyle>
          <a:p>
            <a:pPr lvl="0"/>
            <a:r>
              <a:rPr lang="ko-KR" altLang="en-US" dirty="0" smtClean="0"/>
              <a:t>마스터 텍스트 스타일 편</a:t>
            </a:r>
          </a:p>
        </p:txBody>
      </p:sp>
    </p:spTree>
    <p:extLst>
      <p:ext uri="{BB962C8B-B14F-4D97-AF65-F5344CB8AC3E}">
        <p14:creationId xmlns:p14="http://schemas.microsoft.com/office/powerpoint/2010/main" val="2825891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자유형 레이아웃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2181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광고삽입페이지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407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지구기후를위한나의다짐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6455" y="7654747"/>
            <a:ext cx="6629279" cy="2585155"/>
          </a:xfrm>
        </p:spPr>
        <p:txBody>
          <a:bodyPr anchor="t" anchorCtr="0">
            <a:normAutofit/>
          </a:bodyPr>
          <a:lstStyle>
            <a:lvl1pPr>
              <a:defRPr sz="3200">
                <a:latin typeface="세이브더칠드런 Medium" panose="02020603020101020101" pitchFamily="18" charset="-127"/>
                <a:ea typeface="세이브더칠드런 Medium" panose="02020603020101020101" pitchFamily="18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208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398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7723" y="712081"/>
            <a:ext cx="8376880" cy="25851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723" y="3560391"/>
            <a:ext cx="8376880" cy="8486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684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1" r:id="rId6"/>
  </p:sldLayoutIdLst>
  <p:timing>
    <p:tnLst>
      <p:par>
        <p:cTn id="1" dur="indefinite" restart="never" nodeType="tmRoot"/>
      </p:par>
    </p:tnLst>
  </p:timing>
  <p:txStyles>
    <p:titleStyle>
      <a:lvl1pPr algn="l" defTabSz="971276" rtl="0" eaLnBrk="1" latinLnBrk="1" hangingPunct="1">
        <a:lnSpc>
          <a:spcPct val="90000"/>
        </a:lnSpc>
        <a:spcBef>
          <a:spcPct val="0"/>
        </a:spcBef>
        <a:buNone/>
        <a:defRPr sz="467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2819" indent="-242819" algn="l" defTabSz="971276" rtl="0" eaLnBrk="1" latinLnBrk="1" hangingPunct="1">
        <a:lnSpc>
          <a:spcPct val="90000"/>
        </a:lnSpc>
        <a:spcBef>
          <a:spcPts val="1062"/>
        </a:spcBef>
        <a:buFont typeface="Arial" panose="020B0604020202020204" pitchFamily="34" charset="0"/>
        <a:buChar char="•"/>
        <a:defRPr sz="2974" kern="1200">
          <a:solidFill>
            <a:schemeClr val="tx1"/>
          </a:solidFill>
          <a:latin typeface="+mn-lt"/>
          <a:ea typeface="+mn-ea"/>
          <a:cs typeface="+mn-cs"/>
        </a:defRPr>
      </a:lvl1pPr>
      <a:lvl2pPr marL="728457" indent="-242819" algn="l" defTabSz="971276" rtl="0" eaLnBrk="1" latinLnBrk="1" hangingPunct="1">
        <a:lnSpc>
          <a:spcPct val="90000"/>
        </a:lnSpc>
        <a:spcBef>
          <a:spcPts val="531"/>
        </a:spcBef>
        <a:buFont typeface="Arial" panose="020B0604020202020204" pitchFamily="34" charset="0"/>
        <a:buChar char="•"/>
        <a:defRPr sz="2549" kern="1200">
          <a:solidFill>
            <a:schemeClr val="tx1"/>
          </a:solidFill>
          <a:latin typeface="+mn-lt"/>
          <a:ea typeface="+mn-ea"/>
          <a:cs typeface="+mn-cs"/>
        </a:defRPr>
      </a:lvl2pPr>
      <a:lvl3pPr marL="1214095" indent="-242819" algn="l" defTabSz="971276" rtl="0" eaLnBrk="1" latinLnBrk="1" hangingPunct="1">
        <a:lnSpc>
          <a:spcPct val="90000"/>
        </a:lnSpc>
        <a:spcBef>
          <a:spcPts val="531"/>
        </a:spcBef>
        <a:buFont typeface="Arial" panose="020B0604020202020204" pitchFamily="34" charset="0"/>
        <a:buChar char="•"/>
        <a:defRPr sz="2124" kern="1200">
          <a:solidFill>
            <a:schemeClr val="tx1"/>
          </a:solidFill>
          <a:latin typeface="+mn-lt"/>
          <a:ea typeface="+mn-ea"/>
          <a:cs typeface="+mn-cs"/>
        </a:defRPr>
      </a:lvl3pPr>
      <a:lvl4pPr marL="1699732" indent="-242819" algn="l" defTabSz="971276" rtl="0" eaLnBrk="1" latinLnBrk="1" hangingPunct="1">
        <a:lnSpc>
          <a:spcPct val="90000"/>
        </a:lnSpc>
        <a:spcBef>
          <a:spcPts val="531"/>
        </a:spcBef>
        <a:buFont typeface="Arial" panose="020B0604020202020204" pitchFamily="34" charset="0"/>
        <a:buChar char="•"/>
        <a:defRPr sz="1912" kern="1200">
          <a:solidFill>
            <a:schemeClr val="tx1"/>
          </a:solidFill>
          <a:latin typeface="+mn-lt"/>
          <a:ea typeface="+mn-ea"/>
          <a:cs typeface="+mn-cs"/>
        </a:defRPr>
      </a:lvl4pPr>
      <a:lvl5pPr marL="2185370" indent="-242819" algn="l" defTabSz="971276" rtl="0" eaLnBrk="1" latinLnBrk="1" hangingPunct="1">
        <a:lnSpc>
          <a:spcPct val="90000"/>
        </a:lnSpc>
        <a:spcBef>
          <a:spcPts val="531"/>
        </a:spcBef>
        <a:buFont typeface="Arial" panose="020B0604020202020204" pitchFamily="34" charset="0"/>
        <a:buChar char="•"/>
        <a:defRPr sz="1912" kern="1200">
          <a:solidFill>
            <a:schemeClr val="tx1"/>
          </a:solidFill>
          <a:latin typeface="+mn-lt"/>
          <a:ea typeface="+mn-ea"/>
          <a:cs typeface="+mn-cs"/>
        </a:defRPr>
      </a:lvl5pPr>
      <a:lvl6pPr marL="2671008" indent="-242819" algn="l" defTabSz="971276" rtl="0" eaLnBrk="1" latinLnBrk="1" hangingPunct="1">
        <a:lnSpc>
          <a:spcPct val="90000"/>
        </a:lnSpc>
        <a:spcBef>
          <a:spcPts val="531"/>
        </a:spcBef>
        <a:buFont typeface="Arial" panose="020B0604020202020204" pitchFamily="34" charset="0"/>
        <a:buChar char="•"/>
        <a:defRPr sz="1912" kern="1200">
          <a:solidFill>
            <a:schemeClr val="tx1"/>
          </a:solidFill>
          <a:latin typeface="+mn-lt"/>
          <a:ea typeface="+mn-ea"/>
          <a:cs typeface="+mn-cs"/>
        </a:defRPr>
      </a:lvl6pPr>
      <a:lvl7pPr marL="3156646" indent="-242819" algn="l" defTabSz="971276" rtl="0" eaLnBrk="1" latinLnBrk="1" hangingPunct="1">
        <a:lnSpc>
          <a:spcPct val="90000"/>
        </a:lnSpc>
        <a:spcBef>
          <a:spcPts val="531"/>
        </a:spcBef>
        <a:buFont typeface="Arial" panose="020B0604020202020204" pitchFamily="34" charset="0"/>
        <a:buChar char="•"/>
        <a:defRPr sz="1912" kern="1200">
          <a:solidFill>
            <a:schemeClr val="tx1"/>
          </a:solidFill>
          <a:latin typeface="+mn-lt"/>
          <a:ea typeface="+mn-ea"/>
          <a:cs typeface="+mn-cs"/>
        </a:defRPr>
      </a:lvl7pPr>
      <a:lvl8pPr marL="3642284" indent="-242819" algn="l" defTabSz="971276" rtl="0" eaLnBrk="1" latinLnBrk="1" hangingPunct="1">
        <a:lnSpc>
          <a:spcPct val="90000"/>
        </a:lnSpc>
        <a:spcBef>
          <a:spcPts val="531"/>
        </a:spcBef>
        <a:buFont typeface="Arial" panose="020B0604020202020204" pitchFamily="34" charset="0"/>
        <a:buChar char="•"/>
        <a:defRPr sz="1912" kern="1200">
          <a:solidFill>
            <a:schemeClr val="tx1"/>
          </a:solidFill>
          <a:latin typeface="+mn-lt"/>
          <a:ea typeface="+mn-ea"/>
          <a:cs typeface="+mn-cs"/>
        </a:defRPr>
      </a:lvl8pPr>
      <a:lvl9pPr marL="4127922" indent="-242819" algn="l" defTabSz="971276" rtl="0" eaLnBrk="1" latinLnBrk="1" hangingPunct="1">
        <a:lnSpc>
          <a:spcPct val="90000"/>
        </a:lnSpc>
        <a:spcBef>
          <a:spcPts val="531"/>
        </a:spcBef>
        <a:buFont typeface="Arial" panose="020B0604020202020204" pitchFamily="34" charset="0"/>
        <a:buChar char="•"/>
        <a:defRPr sz="191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1276" rtl="0" eaLnBrk="1" latinLnBrk="1" hangingPunct="1">
        <a:defRPr sz="1912" kern="1200">
          <a:solidFill>
            <a:schemeClr val="tx1"/>
          </a:solidFill>
          <a:latin typeface="+mn-lt"/>
          <a:ea typeface="+mn-ea"/>
          <a:cs typeface="+mn-cs"/>
        </a:defRPr>
      </a:lvl1pPr>
      <a:lvl2pPr marL="485638" algn="l" defTabSz="971276" rtl="0" eaLnBrk="1" latinLnBrk="1" hangingPunct="1">
        <a:defRPr sz="1912" kern="1200">
          <a:solidFill>
            <a:schemeClr val="tx1"/>
          </a:solidFill>
          <a:latin typeface="+mn-lt"/>
          <a:ea typeface="+mn-ea"/>
          <a:cs typeface="+mn-cs"/>
        </a:defRPr>
      </a:lvl2pPr>
      <a:lvl3pPr marL="971276" algn="l" defTabSz="971276" rtl="0" eaLnBrk="1" latinLnBrk="1" hangingPunct="1">
        <a:defRPr sz="1912" kern="1200">
          <a:solidFill>
            <a:schemeClr val="tx1"/>
          </a:solidFill>
          <a:latin typeface="+mn-lt"/>
          <a:ea typeface="+mn-ea"/>
          <a:cs typeface="+mn-cs"/>
        </a:defRPr>
      </a:lvl3pPr>
      <a:lvl4pPr marL="1456914" algn="l" defTabSz="971276" rtl="0" eaLnBrk="1" latinLnBrk="1" hangingPunct="1">
        <a:defRPr sz="1912" kern="1200">
          <a:solidFill>
            <a:schemeClr val="tx1"/>
          </a:solidFill>
          <a:latin typeface="+mn-lt"/>
          <a:ea typeface="+mn-ea"/>
          <a:cs typeface="+mn-cs"/>
        </a:defRPr>
      </a:lvl4pPr>
      <a:lvl5pPr marL="1942551" algn="l" defTabSz="971276" rtl="0" eaLnBrk="1" latinLnBrk="1" hangingPunct="1">
        <a:defRPr sz="1912" kern="1200">
          <a:solidFill>
            <a:schemeClr val="tx1"/>
          </a:solidFill>
          <a:latin typeface="+mn-lt"/>
          <a:ea typeface="+mn-ea"/>
          <a:cs typeface="+mn-cs"/>
        </a:defRPr>
      </a:lvl5pPr>
      <a:lvl6pPr marL="2428189" algn="l" defTabSz="971276" rtl="0" eaLnBrk="1" latinLnBrk="1" hangingPunct="1">
        <a:defRPr sz="1912" kern="1200">
          <a:solidFill>
            <a:schemeClr val="tx1"/>
          </a:solidFill>
          <a:latin typeface="+mn-lt"/>
          <a:ea typeface="+mn-ea"/>
          <a:cs typeface="+mn-cs"/>
        </a:defRPr>
      </a:lvl6pPr>
      <a:lvl7pPr marL="2913827" algn="l" defTabSz="971276" rtl="0" eaLnBrk="1" latinLnBrk="1" hangingPunct="1">
        <a:defRPr sz="1912" kern="1200">
          <a:solidFill>
            <a:schemeClr val="tx1"/>
          </a:solidFill>
          <a:latin typeface="+mn-lt"/>
          <a:ea typeface="+mn-ea"/>
          <a:cs typeface="+mn-cs"/>
        </a:defRPr>
      </a:lvl7pPr>
      <a:lvl8pPr marL="3399465" algn="l" defTabSz="971276" rtl="0" eaLnBrk="1" latinLnBrk="1" hangingPunct="1">
        <a:defRPr sz="1912" kern="1200">
          <a:solidFill>
            <a:schemeClr val="tx1"/>
          </a:solidFill>
          <a:latin typeface="+mn-lt"/>
          <a:ea typeface="+mn-ea"/>
          <a:cs typeface="+mn-cs"/>
        </a:defRPr>
      </a:lvl8pPr>
      <a:lvl9pPr marL="3885103" algn="l" defTabSz="971276" rtl="0" eaLnBrk="1" latinLnBrk="1" hangingPunct="1">
        <a:defRPr sz="191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그림 개체 틀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TextBox 4"/>
          <p:cNvSpPr txBox="1"/>
          <p:nvPr/>
        </p:nvSpPr>
        <p:spPr>
          <a:xfrm>
            <a:off x="372824" y="1952564"/>
            <a:ext cx="30315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smtClean="0">
                <a:latin typeface="세이브더칠드런 Medium" panose="02020603020101020101" pitchFamily="18" charset="-127"/>
                <a:ea typeface="세이브더칠드런 Medium" panose="02020603020101020101" pitchFamily="18" charset="-127"/>
              </a:rPr>
              <a:t>(</a:t>
            </a:r>
            <a:r>
              <a:rPr lang="ko-KR" altLang="en-US" sz="1600" smtClean="0">
                <a:latin typeface="세이브더칠드런 Medium" panose="02020603020101020101" pitchFamily="18" charset="-127"/>
                <a:ea typeface="세이브더칠드런 Medium" panose="02020603020101020101" pitchFamily="18" charset="-127"/>
              </a:rPr>
              <a:t>발행</a:t>
            </a:r>
            <a:r>
              <a:rPr lang="ko-KR" altLang="en-US" sz="1600">
                <a:latin typeface="세이브더칠드런 Medium" panose="02020603020101020101" pitchFamily="18" charset="-127"/>
                <a:ea typeface="세이브더칠드런 Medium" panose="02020603020101020101" pitchFamily="18" charset="-127"/>
              </a:rPr>
              <a:t>일</a:t>
            </a:r>
            <a:r>
              <a:rPr lang="en-US" altLang="ko-KR" sz="1600" smtClean="0">
                <a:latin typeface="세이브더칠드런 Medium" panose="02020603020101020101" pitchFamily="18" charset="-127"/>
                <a:ea typeface="세이브더칠드런 Medium" panose="02020603020101020101" pitchFamily="18" charset="-127"/>
              </a:rPr>
              <a:t>)2024.09.24</a:t>
            </a:r>
            <a:r>
              <a:rPr lang="ko-KR" altLang="en-US" sz="1600" dirty="0" smtClean="0">
                <a:latin typeface="세이브더칠드런 Medium" panose="02020603020101020101" pitchFamily="18" charset="-127"/>
                <a:ea typeface="세이브더칠드런 Medium" panose="02020603020101020101" pitchFamily="18" charset="-127"/>
              </a:rPr>
              <a:t>                 </a:t>
            </a:r>
            <a:endParaRPr lang="ko-KR" altLang="en-US" sz="1600" dirty="0">
              <a:latin typeface="세이브더칠드런 Medium" panose="02020603020101020101" pitchFamily="18" charset="-127"/>
              <a:ea typeface="세이브더칠드런 Medium" panose="0202060302010102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77467" y="1952564"/>
            <a:ext cx="3338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600" dirty="0" smtClean="0">
                <a:latin typeface="세이브더칠드런 Medium" panose="02020603020101020101" pitchFamily="18" charset="-127"/>
                <a:ea typeface="세이브더칠드런 Medium" panose="02020603020101020101" pitchFamily="18" charset="-127"/>
              </a:rPr>
              <a:t>(</a:t>
            </a:r>
            <a:r>
              <a:rPr lang="ko-KR" altLang="en-US" sz="1600" dirty="0" smtClean="0">
                <a:latin typeface="세이브더칠드런 Medium" panose="02020603020101020101" pitchFamily="18" charset="-127"/>
                <a:ea typeface="세이브더칠드런 Medium" panose="02020603020101020101" pitchFamily="18" charset="-127"/>
              </a:rPr>
              <a:t>발행인</a:t>
            </a:r>
            <a:r>
              <a:rPr lang="en-US" altLang="ko-KR" sz="1600" dirty="0" smtClean="0">
                <a:latin typeface="세이브더칠드런 Medium" panose="02020603020101020101" pitchFamily="18" charset="-127"/>
                <a:ea typeface="세이브더칠드런 Medium" panose="02020603020101020101" pitchFamily="18" charset="-127"/>
              </a:rPr>
              <a:t>)</a:t>
            </a:r>
            <a:r>
              <a:rPr lang="ko-KR" altLang="en-US" sz="1600" dirty="0" smtClean="0">
                <a:latin typeface="세이브더칠드런 Medium" panose="02020603020101020101" pitchFamily="18" charset="-127"/>
                <a:ea typeface="세이브더칠드런 Medium" panose="02020603020101020101" pitchFamily="18" charset="-127"/>
              </a:rPr>
              <a:t>지구기후팬클럽 </a:t>
            </a:r>
            <a:r>
              <a:rPr lang="ko-KR" altLang="en-US" sz="1600" dirty="0" err="1" smtClean="0">
                <a:latin typeface="세이브더칠드런 Medium" panose="02020603020101020101" pitchFamily="18" charset="-127"/>
                <a:ea typeface="세이브더칠드런 Medium" panose="02020603020101020101" pitchFamily="18" charset="-127"/>
              </a:rPr>
              <a:t>어셈블</a:t>
            </a:r>
            <a:endParaRPr lang="ko-KR" altLang="en-US" sz="1600" dirty="0">
              <a:latin typeface="세이브더칠드런 Medium" panose="02020603020101020101" pitchFamily="18" charset="-127"/>
              <a:ea typeface="세이브더칠드런 Mediu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6615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1582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21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6579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</TotalTime>
  <Words>9</Words>
  <Application>Microsoft Office PowerPoint</Application>
  <PresentationFormat>사용자 지정</PresentationFormat>
  <Paragraphs>2</Paragraphs>
  <Slides>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</vt:i4>
      </vt:variant>
    </vt:vector>
  </HeadingPairs>
  <TitlesOfParts>
    <vt:vector size="12" baseType="lpstr">
      <vt:lpstr>맑은 고딕</vt:lpstr>
      <vt:lpstr>세이브더칠드런 Bold</vt:lpstr>
      <vt:lpstr>세이브더칠드런 Light</vt:lpstr>
      <vt:lpstr>세이브더칠드런 Medium</vt:lpstr>
      <vt:lpstr>Arial</vt:lpstr>
      <vt:lpstr>Calibri</vt:lpstr>
      <vt:lpstr>Calibri Light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sojung lee</dc:creator>
  <cp:lastModifiedBy>EUN YOUNG JUNG</cp:lastModifiedBy>
  <cp:revision>8</cp:revision>
  <dcterms:created xsi:type="dcterms:W3CDTF">2024-09-22T18:58:08Z</dcterms:created>
  <dcterms:modified xsi:type="dcterms:W3CDTF">2025-05-20T01:38:19Z</dcterms:modified>
</cp:coreProperties>
</file>